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2" r:id="rId18"/>
    <p:sldId id="274" r:id="rId19"/>
    <p:sldId id="277" r:id="rId20"/>
    <p:sldId id="278" r:id="rId21"/>
    <p:sldId id="276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635"/>
    <a:srgbClr val="9EFF29"/>
    <a:srgbClr val="C80064"/>
    <a:srgbClr val="C33A1F"/>
    <a:srgbClr val="0000CC"/>
    <a:srgbClr val="FF2549"/>
    <a:srgbClr val="007033"/>
    <a:srgbClr val="D6370C"/>
    <a:srgbClr val="1D3A00"/>
    <a:srgbClr val="FF8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68EF1-2D14-494D-8267-6AEE534B84FB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6E2CC07-3398-F74A-974B-99B0C56F9950}">
      <dgm:prSet phldrT="[Text]"/>
      <dgm:spPr/>
      <dgm:t>
        <a:bodyPr/>
        <a:lstStyle/>
        <a:p>
          <a:r>
            <a:rPr lang="en-US" dirty="0"/>
            <a:t>Tweets</a:t>
          </a:r>
        </a:p>
      </dgm:t>
    </dgm:pt>
    <dgm:pt modelId="{D095A3BC-D8C8-214A-9F1B-D6216BFF5873}" type="parTrans" cxnId="{F45893E4-A454-4141-B9C8-C268B3EC658F}">
      <dgm:prSet/>
      <dgm:spPr/>
      <dgm:t>
        <a:bodyPr/>
        <a:lstStyle/>
        <a:p>
          <a:endParaRPr lang="en-US"/>
        </a:p>
      </dgm:t>
    </dgm:pt>
    <dgm:pt modelId="{374ADEEB-66C3-7D41-920C-3192E9EFFE6A}" type="sibTrans" cxnId="{F45893E4-A454-4141-B9C8-C268B3EC658F}">
      <dgm:prSet/>
      <dgm:spPr/>
      <dgm:t>
        <a:bodyPr/>
        <a:lstStyle/>
        <a:p>
          <a:endParaRPr lang="en-US"/>
        </a:p>
      </dgm:t>
    </dgm:pt>
    <dgm:pt modelId="{01EEAE0B-CB90-144A-8EEC-C14D5780E900}">
      <dgm:prSet phldrT="[Text]"/>
      <dgm:spPr/>
      <dgm:t>
        <a:bodyPr/>
        <a:lstStyle/>
        <a:p>
          <a:r>
            <a:rPr lang="en-US" dirty="0"/>
            <a:t>Data Clean</a:t>
          </a:r>
        </a:p>
      </dgm:t>
    </dgm:pt>
    <dgm:pt modelId="{35CD083A-2DE7-3E45-898E-1DD2D0B7E5F5}" type="parTrans" cxnId="{8CE37EDE-1C89-CB43-A898-9CD0762BE616}">
      <dgm:prSet/>
      <dgm:spPr/>
      <dgm:t>
        <a:bodyPr/>
        <a:lstStyle/>
        <a:p>
          <a:endParaRPr lang="en-US"/>
        </a:p>
      </dgm:t>
    </dgm:pt>
    <dgm:pt modelId="{1EB1E72D-3557-C148-9CBE-5AD0C0A1BD75}" type="sibTrans" cxnId="{8CE37EDE-1C89-CB43-A898-9CD0762BE616}">
      <dgm:prSet/>
      <dgm:spPr/>
      <dgm:t>
        <a:bodyPr/>
        <a:lstStyle/>
        <a:p>
          <a:endParaRPr lang="en-US"/>
        </a:p>
      </dgm:t>
    </dgm:pt>
    <dgm:pt modelId="{1AD67A4F-0063-FC45-9F36-5FB8911DBC0A}">
      <dgm:prSet phldrT="[Text]"/>
      <dgm:spPr/>
      <dgm:t>
        <a:bodyPr/>
        <a:lstStyle/>
        <a:p>
          <a:r>
            <a:rPr lang="en-US" dirty="0"/>
            <a:t>Embedding</a:t>
          </a:r>
        </a:p>
      </dgm:t>
    </dgm:pt>
    <dgm:pt modelId="{D4FAA438-DA0C-6146-9876-75D8AC98E597}" type="parTrans" cxnId="{370D17F6-2975-D24C-9FB4-F9EB56C3F382}">
      <dgm:prSet/>
      <dgm:spPr/>
      <dgm:t>
        <a:bodyPr/>
        <a:lstStyle/>
        <a:p>
          <a:endParaRPr lang="en-US"/>
        </a:p>
      </dgm:t>
    </dgm:pt>
    <dgm:pt modelId="{C0B686DD-EB2E-FC40-848F-47825E365105}" type="sibTrans" cxnId="{370D17F6-2975-D24C-9FB4-F9EB56C3F382}">
      <dgm:prSet custT="1"/>
      <dgm:spPr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gm:t>
    </dgm:pt>
    <dgm:pt modelId="{0FD891B0-5F0D-5D49-B8E5-08982986A9C8}">
      <dgm:prSet phldrT="[Text]"/>
      <dgm:spPr/>
      <dgm:t>
        <a:bodyPr/>
        <a:lstStyle/>
        <a:p>
          <a:r>
            <a:rPr lang="en-US" dirty="0"/>
            <a:t>Deep Network</a:t>
          </a:r>
        </a:p>
      </dgm:t>
    </dgm:pt>
    <dgm:pt modelId="{9985D392-A3DF-8942-A09D-AA33484A61A7}" type="parTrans" cxnId="{285DEDB4-0022-C142-AE92-6C91593A74E5}">
      <dgm:prSet/>
      <dgm:spPr/>
      <dgm:t>
        <a:bodyPr/>
        <a:lstStyle/>
        <a:p>
          <a:endParaRPr lang="en-US"/>
        </a:p>
      </dgm:t>
    </dgm:pt>
    <dgm:pt modelId="{FFF19E0B-B5E1-7B4E-A0C7-2189B897EC07}" type="sibTrans" cxnId="{285DEDB4-0022-C142-AE92-6C91593A74E5}">
      <dgm:prSet/>
      <dgm:spPr/>
      <dgm:t>
        <a:bodyPr/>
        <a:lstStyle/>
        <a:p>
          <a:endParaRPr lang="en-US"/>
        </a:p>
      </dgm:t>
    </dgm:pt>
    <dgm:pt modelId="{1863CF66-D8E1-BD44-B047-D80E0AE101A9}">
      <dgm:prSet custT="1"/>
      <dgm:spPr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6670" tIns="26670" rIns="26670" bIns="26670" numCol="1" spcCol="1270" anchor="ctr" anchorCtr="0"/>
        <a:lstStyle/>
        <a:p>
          <a:r>
            <a:rPr lang="en-US" sz="700" kern="1200" dirty="0"/>
            <a:t>Fully </a:t>
          </a:r>
          <a:r>
            <a:rPr lang="en-US" sz="7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Connected</a:t>
          </a:r>
          <a:r>
            <a:rPr lang="en-US" sz="700" kern="1200" dirty="0"/>
            <a:t> Network</a:t>
          </a:r>
        </a:p>
        <a:p>
          <a:r>
            <a:rPr lang="en-US" sz="700" kern="1200" dirty="0"/>
            <a:t>RELU</a:t>
          </a:r>
        </a:p>
      </dgm:t>
    </dgm:pt>
    <dgm:pt modelId="{8ADFEFBF-9442-5349-A4C3-635C1FA3228B}" type="parTrans" cxnId="{A8F18461-62E8-D94B-9A5B-DF36A0846AF6}">
      <dgm:prSet/>
      <dgm:spPr/>
      <dgm:t>
        <a:bodyPr/>
        <a:lstStyle/>
        <a:p>
          <a:endParaRPr lang="en-US"/>
        </a:p>
      </dgm:t>
    </dgm:pt>
    <dgm:pt modelId="{E9A13409-DE2A-4445-A7E5-503407F79AF4}" type="sibTrans" cxnId="{A8F18461-62E8-D94B-9A5B-DF36A0846AF6}">
      <dgm:prSet/>
      <dgm:spPr/>
      <dgm:t>
        <a:bodyPr/>
        <a:lstStyle/>
        <a:p>
          <a:endParaRPr lang="en-US"/>
        </a:p>
      </dgm:t>
    </dgm:pt>
    <dgm:pt modelId="{86B413E9-E910-A445-9440-DBF04370088A}">
      <dgm:prSet custT="1"/>
      <dgm:spPr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6670" tIns="26670" rIns="26670" bIns="26670" numCol="1" spcCol="1270" anchor="ctr" anchorCtr="0"/>
        <a:lstStyle/>
        <a:p>
          <a:r>
            <a:rPr lang="en-US" sz="700" kern="1200" dirty="0"/>
            <a:t>Output Layer</a:t>
          </a:r>
        </a:p>
        <a:p>
          <a:r>
            <a:rPr lang="en-US" sz="70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Softmax</a:t>
          </a:r>
          <a:r>
            <a:rPr lang="en-US" sz="7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/Gradient Descent</a:t>
          </a:r>
        </a:p>
      </dgm:t>
    </dgm:pt>
    <dgm:pt modelId="{69B38ECA-AE1E-1D4D-898A-B6C33F3856CE}" type="parTrans" cxnId="{4C794D7C-6875-D848-8501-A1CAABFBF40F}">
      <dgm:prSet/>
      <dgm:spPr/>
      <dgm:t>
        <a:bodyPr/>
        <a:lstStyle/>
        <a:p>
          <a:endParaRPr lang="en-US"/>
        </a:p>
      </dgm:t>
    </dgm:pt>
    <dgm:pt modelId="{3130EEB9-8D47-2E42-8987-26CA35DDAAC7}" type="sibTrans" cxnId="{4C794D7C-6875-D848-8501-A1CAABFBF40F}">
      <dgm:prSet/>
      <dgm:spPr/>
      <dgm:t>
        <a:bodyPr/>
        <a:lstStyle/>
        <a:p>
          <a:endParaRPr lang="en-US"/>
        </a:p>
      </dgm:t>
    </dgm:pt>
    <dgm:pt modelId="{DDE77EBB-82DE-BB45-BD16-61AA019B8AC4}">
      <dgm:prSet custT="1"/>
      <dgm:spPr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26670" tIns="26670" rIns="26670" bIns="26670" numCol="1" spcCol="1270" anchor="ctr" anchorCtr="0"/>
        <a:lstStyle/>
        <a:p>
          <a:pPr marL="0"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Sentiment</a:t>
          </a:r>
        </a:p>
      </dgm:t>
    </dgm:pt>
    <dgm:pt modelId="{CE471526-4F6D-A24A-ADCB-A8E1C2156088}" type="parTrans" cxnId="{A26F1091-6475-BB47-A4F7-B98F50B00326}">
      <dgm:prSet/>
      <dgm:spPr/>
      <dgm:t>
        <a:bodyPr/>
        <a:lstStyle/>
        <a:p>
          <a:endParaRPr lang="en-US"/>
        </a:p>
      </dgm:t>
    </dgm:pt>
    <dgm:pt modelId="{01C1BEF9-7E3E-514D-B926-4D1F58DF28FE}" type="sibTrans" cxnId="{A26F1091-6475-BB47-A4F7-B98F50B00326}">
      <dgm:prSet/>
      <dgm:spPr/>
      <dgm:t>
        <a:bodyPr/>
        <a:lstStyle/>
        <a:p>
          <a:endParaRPr lang="en-US"/>
        </a:p>
      </dgm:t>
    </dgm:pt>
    <dgm:pt modelId="{47EB38F7-4F26-8A47-BE65-CE408D82BABC}" type="pres">
      <dgm:prSet presAssocID="{B7168EF1-2D14-494D-8267-6AEE534B84FB}" presName="Name0" presStyleCnt="0">
        <dgm:presLayoutVars>
          <dgm:dir/>
          <dgm:resizeHandles val="exact"/>
        </dgm:presLayoutVars>
      </dgm:prSet>
      <dgm:spPr/>
    </dgm:pt>
    <dgm:pt modelId="{85E6C316-35CE-9549-B103-9A567E445F7C}" type="pres">
      <dgm:prSet presAssocID="{F6E2CC07-3398-F74A-974B-99B0C56F9950}" presName="node" presStyleLbl="node1" presStyleIdx="0" presStyleCnt="7" custScaleX="616727" custScaleY="351283" custLinFactX="66421" custLinFactY="-100000" custLinFactNeighborX="100000" custLinFactNeighborY="-111361">
        <dgm:presLayoutVars>
          <dgm:bulletEnabled val="1"/>
        </dgm:presLayoutVars>
      </dgm:prSet>
      <dgm:spPr/>
    </dgm:pt>
    <dgm:pt modelId="{B1813113-643D-D04F-88CE-BA003D232F0E}" type="pres">
      <dgm:prSet presAssocID="{374ADEEB-66C3-7D41-920C-3192E9EFFE6A}" presName="sibTrans" presStyleLbl="sibTrans2D1" presStyleIdx="0" presStyleCnt="6" custFlipVert="1" custScaleX="163255" custScaleY="518114"/>
      <dgm:spPr/>
    </dgm:pt>
    <dgm:pt modelId="{84E5B098-3170-1D41-AEFD-2508337CE8F7}" type="pres">
      <dgm:prSet presAssocID="{374ADEEB-66C3-7D41-920C-3192E9EFFE6A}" presName="connectorText" presStyleLbl="sibTrans2D1" presStyleIdx="0" presStyleCnt="6"/>
      <dgm:spPr/>
    </dgm:pt>
    <dgm:pt modelId="{9FEF1562-381C-6A47-AC4B-D40093026419}" type="pres">
      <dgm:prSet presAssocID="{01EEAE0B-CB90-144A-8EEC-C14D5780E900}" presName="node" presStyleLbl="node1" presStyleIdx="1" presStyleCnt="7" custScaleX="563903" custScaleY="369678" custLinFactX="284932" custLinFactY="-100000" custLinFactNeighborX="300000" custLinFactNeighborY="-122650">
        <dgm:presLayoutVars>
          <dgm:bulletEnabled val="1"/>
        </dgm:presLayoutVars>
      </dgm:prSet>
      <dgm:spPr/>
    </dgm:pt>
    <dgm:pt modelId="{60C714A7-5289-A847-8663-9510277FA0EE}" type="pres">
      <dgm:prSet presAssocID="{1EB1E72D-3557-C148-9CBE-5AD0C0A1BD75}" presName="sibTrans" presStyleLbl="sibTrans2D1" presStyleIdx="1" presStyleCnt="6" custAng="21516841" custScaleX="121755" custScaleY="518114" custLinFactNeighborX="-14874" custLinFactNeighborY="-738"/>
      <dgm:spPr/>
    </dgm:pt>
    <dgm:pt modelId="{8FB7A1AE-5B9F-D14E-82EF-240162B81A30}" type="pres">
      <dgm:prSet presAssocID="{1EB1E72D-3557-C148-9CBE-5AD0C0A1BD75}" presName="connectorText" presStyleLbl="sibTrans2D1" presStyleIdx="1" presStyleCnt="6"/>
      <dgm:spPr/>
    </dgm:pt>
    <dgm:pt modelId="{4E17793D-1772-3146-B4BA-6D4D9D519C5E}" type="pres">
      <dgm:prSet presAssocID="{1AD67A4F-0063-FC45-9F36-5FB8911DBC0A}" presName="node" presStyleLbl="node1" presStyleIdx="2" presStyleCnt="7" custScaleX="549518" custScaleY="370963" custLinFactX="600000" custLinFactY="-100000" custLinFactNeighborX="685484" custLinFactNeighborY="-124714">
        <dgm:presLayoutVars>
          <dgm:bulletEnabled val="1"/>
        </dgm:presLayoutVars>
      </dgm:prSet>
      <dgm:spPr/>
    </dgm:pt>
    <dgm:pt modelId="{90891FC7-0C15-C04C-B746-1DEFF87DBC3F}" type="pres">
      <dgm:prSet presAssocID="{C0B686DD-EB2E-FC40-848F-47825E365105}" presName="sibTrans" presStyleLbl="sibTrans2D1" presStyleIdx="2" presStyleCnt="6" custAng="73196" custScaleX="84561" custScaleY="518114" custLinFactNeighborX="20697" custLinFactNeighborY="56306"/>
      <dgm:spPr>
        <a:xfrm rot="47176">
          <a:off x="5075571" y="1240928"/>
          <a:ext cx="333951" cy="263844"/>
        </a:xfrm>
        <a:prstGeom prst="rightArrow">
          <a:avLst>
            <a:gd name="adj1" fmla="val 60000"/>
            <a:gd name="adj2" fmla="val 50000"/>
          </a:avLst>
        </a:prstGeom>
      </dgm:spPr>
    </dgm:pt>
    <dgm:pt modelId="{E3C9C083-47A3-D743-A291-52562E9B45AD}" type="pres">
      <dgm:prSet presAssocID="{C0B686DD-EB2E-FC40-848F-47825E365105}" presName="connectorText" presStyleLbl="sibTrans2D1" presStyleIdx="2" presStyleCnt="6"/>
      <dgm:spPr/>
    </dgm:pt>
    <dgm:pt modelId="{723A75C4-A92C-2744-920E-5B13275365A0}" type="pres">
      <dgm:prSet presAssocID="{0FD891B0-5F0D-5D49-B8E5-08982986A9C8}" presName="node" presStyleLbl="node1" presStyleIdx="3" presStyleCnt="7" custScaleX="510716" custScaleY="366644" custLinFactX="1002471" custLinFactY="-100000" custLinFactNeighborX="1100000" custLinFactNeighborY="-122554">
        <dgm:presLayoutVars>
          <dgm:bulletEnabled val="1"/>
        </dgm:presLayoutVars>
      </dgm:prSet>
      <dgm:spPr/>
    </dgm:pt>
    <dgm:pt modelId="{8CD42DC0-F082-094A-A71A-B10045CE79FE}" type="pres">
      <dgm:prSet presAssocID="{FFF19E0B-B5E1-7B4E-A0C7-2189B897EC07}" presName="sibTrans" presStyleLbl="sibTrans2D1" presStyleIdx="3" presStyleCnt="6" custAng="400550" custScaleX="92619" custScaleY="518114" custLinFactNeighborX="-2490" custLinFactNeighborY="76100"/>
      <dgm:spPr/>
    </dgm:pt>
    <dgm:pt modelId="{A6238EC9-2E71-894A-8E69-1CBD9C2A91E7}" type="pres">
      <dgm:prSet presAssocID="{FFF19E0B-B5E1-7B4E-A0C7-2189B897EC07}" presName="connectorText" presStyleLbl="sibTrans2D1" presStyleIdx="3" presStyleCnt="6"/>
      <dgm:spPr/>
    </dgm:pt>
    <dgm:pt modelId="{692A05DF-EBBE-E441-BEBA-5286149302A8}" type="pres">
      <dgm:prSet presAssocID="{1863CF66-D8E1-BD44-B047-D80E0AE101A9}" presName="node" presStyleLbl="node1" presStyleIdx="4" presStyleCnt="7" custScaleX="492846" custScaleY="370740" custLinFactX="716140" custLinFactY="139174" custLinFactNeighborX="800000" custLinFactNeighborY="200000">
        <dgm:presLayoutVars>
          <dgm:bulletEnabled val="1"/>
        </dgm:presLayoutVars>
      </dgm:prSet>
      <dgm:spPr>
        <a:xfrm>
          <a:off x="5161991" y="2493484"/>
          <a:ext cx="1073228" cy="921381"/>
        </a:xfrm>
        <a:prstGeom prst="roundRect">
          <a:avLst>
            <a:gd name="adj" fmla="val 10000"/>
          </a:avLst>
        </a:prstGeom>
      </dgm:spPr>
    </dgm:pt>
    <dgm:pt modelId="{533FD695-7FAD-FA40-8F33-7DE8B7C310DD}" type="pres">
      <dgm:prSet presAssocID="{E9A13409-DE2A-4445-A7E5-503407F79AF4}" presName="sibTrans" presStyleLbl="sibTrans2D1" presStyleIdx="4" presStyleCnt="6" custAng="14930" custScaleX="98883" custScaleY="518114" custLinFactNeighborX="11288" custLinFactNeighborY="3326"/>
      <dgm:spPr/>
    </dgm:pt>
    <dgm:pt modelId="{370C2ED1-D86F-8640-9EB3-E420C6183312}" type="pres">
      <dgm:prSet presAssocID="{E9A13409-DE2A-4445-A7E5-503407F79AF4}" presName="connectorText" presStyleLbl="sibTrans2D1" presStyleIdx="4" presStyleCnt="6"/>
      <dgm:spPr/>
    </dgm:pt>
    <dgm:pt modelId="{D54E7F2E-F2C3-FE47-8882-9047B11B61A9}" type="pres">
      <dgm:prSet presAssocID="{86B413E9-E910-A445-9440-DBF04370088A}" presName="node" presStyleLbl="node1" presStyleIdx="5" presStyleCnt="7" custScaleX="511693" custScaleY="372980" custLinFactX="-430239" custLinFactY="127208" custLinFactNeighborX="-500000" custLinFactNeighborY="200000">
        <dgm:presLayoutVars>
          <dgm:bulletEnabled val="1"/>
        </dgm:presLayoutVars>
      </dgm:prSet>
      <dgm:spPr>
        <a:xfrm>
          <a:off x="2381740" y="2664677"/>
          <a:ext cx="1222554" cy="903902"/>
        </a:xfrm>
        <a:prstGeom prst="roundRect">
          <a:avLst>
            <a:gd name="adj" fmla="val 10000"/>
          </a:avLst>
        </a:prstGeom>
      </dgm:spPr>
    </dgm:pt>
    <dgm:pt modelId="{D31556D2-5C5C-9440-B357-1A698078FC07}" type="pres">
      <dgm:prSet presAssocID="{3130EEB9-8D47-2E42-8987-26CA35DDAAC7}" presName="sibTrans" presStyleLbl="sibTrans2D1" presStyleIdx="5" presStyleCnt="6" custAng="21532996" custScaleX="101204" custScaleY="532117" custLinFactNeighborX="2255" custLinFactNeighborY="56014"/>
      <dgm:spPr/>
    </dgm:pt>
    <dgm:pt modelId="{9858C7AB-E01A-924D-8097-E4C6882D0C95}" type="pres">
      <dgm:prSet presAssocID="{3130EEB9-8D47-2E42-8987-26CA35DDAAC7}" presName="connectorText" presStyleLbl="sibTrans2D1" presStyleIdx="5" presStyleCnt="6"/>
      <dgm:spPr/>
    </dgm:pt>
    <dgm:pt modelId="{8D7B3E10-22F1-1F45-B595-B2DD00C2DAD9}" type="pres">
      <dgm:prSet presAssocID="{DDE77EBB-82DE-BB45-BD16-61AA019B8AC4}" presName="node" presStyleLbl="node1" presStyleIdx="6" presStyleCnt="7" custScaleX="498353" custScaleY="370841" custLinFactX="-1662670" custLinFactY="117162" custLinFactNeighborX="-1700000" custLinFactNeighborY="200000">
        <dgm:presLayoutVars>
          <dgm:bulletEnabled val="1"/>
        </dgm:presLayoutVars>
      </dgm:prSet>
      <dgm:spPr>
        <a:xfrm>
          <a:off x="627609" y="2632938"/>
          <a:ext cx="1178901" cy="908271"/>
        </a:xfrm>
        <a:prstGeom prst="roundRect">
          <a:avLst>
            <a:gd name="adj" fmla="val 10000"/>
          </a:avLst>
        </a:prstGeom>
      </dgm:spPr>
    </dgm:pt>
  </dgm:ptLst>
  <dgm:cxnLst>
    <dgm:cxn modelId="{40E06011-A7C8-8744-A1E7-90CE3E1D66C3}" type="presOf" srcId="{C0B686DD-EB2E-FC40-848F-47825E365105}" destId="{90891FC7-0C15-C04C-B746-1DEFF87DBC3F}" srcOrd="0" destOrd="0" presId="urn:microsoft.com/office/officeart/2005/8/layout/process1"/>
    <dgm:cxn modelId="{2C9C0323-7F23-2B48-9356-688831324607}" type="presOf" srcId="{3130EEB9-8D47-2E42-8987-26CA35DDAAC7}" destId="{D31556D2-5C5C-9440-B357-1A698078FC07}" srcOrd="0" destOrd="0" presId="urn:microsoft.com/office/officeart/2005/8/layout/process1"/>
    <dgm:cxn modelId="{21C75526-8B31-3B48-BA84-BF3E6B373F3A}" type="presOf" srcId="{DDE77EBB-82DE-BB45-BD16-61AA019B8AC4}" destId="{8D7B3E10-22F1-1F45-B595-B2DD00C2DAD9}" srcOrd="0" destOrd="0" presId="urn:microsoft.com/office/officeart/2005/8/layout/process1"/>
    <dgm:cxn modelId="{41285427-C8AB-FD4C-8AD4-BED094A21CCE}" type="presOf" srcId="{E9A13409-DE2A-4445-A7E5-503407F79AF4}" destId="{370C2ED1-D86F-8640-9EB3-E420C6183312}" srcOrd="1" destOrd="0" presId="urn:microsoft.com/office/officeart/2005/8/layout/process1"/>
    <dgm:cxn modelId="{CF7BB739-4FD0-684F-A123-69CAABEFC2EA}" type="presOf" srcId="{FFF19E0B-B5E1-7B4E-A0C7-2189B897EC07}" destId="{A6238EC9-2E71-894A-8E69-1CBD9C2A91E7}" srcOrd="1" destOrd="0" presId="urn:microsoft.com/office/officeart/2005/8/layout/process1"/>
    <dgm:cxn modelId="{05A1FA3B-95EA-204B-8A8B-5319FBA37A52}" type="presOf" srcId="{1863CF66-D8E1-BD44-B047-D80E0AE101A9}" destId="{692A05DF-EBBE-E441-BEBA-5286149302A8}" srcOrd="0" destOrd="0" presId="urn:microsoft.com/office/officeart/2005/8/layout/process1"/>
    <dgm:cxn modelId="{1BE77D47-E186-4341-AE0B-4E5C31F2439A}" type="presOf" srcId="{B7168EF1-2D14-494D-8267-6AEE534B84FB}" destId="{47EB38F7-4F26-8A47-BE65-CE408D82BABC}" srcOrd="0" destOrd="0" presId="urn:microsoft.com/office/officeart/2005/8/layout/process1"/>
    <dgm:cxn modelId="{272DB55D-469F-6A42-8F44-23690E323312}" type="presOf" srcId="{FFF19E0B-B5E1-7B4E-A0C7-2189B897EC07}" destId="{8CD42DC0-F082-094A-A71A-B10045CE79FE}" srcOrd="0" destOrd="0" presId="urn:microsoft.com/office/officeart/2005/8/layout/process1"/>
    <dgm:cxn modelId="{A8F18461-62E8-D94B-9A5B-DF36A0846AF6}" srcId="{B7168EF1-2D14-494D-8267-6AEE534B84FB}" destId="{1863CF66-D8E1-BD44-B047-D80E0AE101A9}" srcOrd="4" destOrd="0" parTransId="{8ADFEFBF-9442-5349-A4C3-635C1FA3228B}" sibTransId="{E9A13409-DE2A-4445-A7E5-503407F79AF4}"/>
    <dgm:cxn modelId="{28975F6C-7B5C-5F47-8EB6-97652EAEDD4C}" type="presOf" srcId="{1EB1E72D-3557-C148-9CBE-5AD0C0A1BD75}" destId="{8FB7A1AE-5B9F-D14E-82EF-240162B81A30}" srcOrd="1" destOrd="0" presId="urn:microsoft.com/office/officeart/2005/8/layout/process1"/>
    <dgm:cxn modelId="{4C794D7C-6875-D848-8501-A1CAABFBF40F}" srcId="{B7168EF1-2D14-494D-8267-6AEE534B84FB}" destId="{86B413E9-E910-A445-9440-DBF04370088A}" srcOrd="5" destOrd="0" parTransId="{69B38ECA-AE1E-1D4D-898A-B6C33F3856CE}" sibTransId="{3130EEB9-8D47-2E42-8987-26CA35DDAAC7}"/>
    <dgm:cxn modelId="{BC778B86-1B4B-5D47-99B3-3D8CFAFCA68F}" type="presOf" srcId="{0FD891B0-5F0D-5D49-B8E5-08982986A9C8}" destId="{723A75C4-A92C-2744-920E-5B13275365A0}" srcOrd="0" destOrd="0" presId="urn:microsoft.com/office/officeart/2005/8/layout/process1"/>
    <dgm:cxn modelId="{A26F1091-6475-BB47-A4F7-B98F50B00326}" srcId="{B7168EF1-2D14-494D-8267-6AEE534B84FB}" destId="{DDE77EBB-82DE-BB45-BD16-61AA019B8AC4}" srcOrd="6" destOrd="0" parTransId="{CE471526-4F6D-A24A-ADCB-A8E1C2156088}" sibTransId="{01C1BEF9-7E3E-514D-B926-4D1F58DF28FE}"/>
    <dgm:cxn modelId="{6F6AEB96-AC69-4A49-9E03-6049A25892A0}" type="presOf" srcId="{1EB1E72D-3557-C148-9CBE-5AD0C0A1BD75}" destId="{60C714A7-5289-A847-8663-9510277FA0EE}" srcOrd="0" destOrd="0" presId="urn:microsoft.com/office/officeart/2005/8/layout/process1"/>
    <dgm:cxn modelId="{B8883998-1A70-D645-B2C8-F7EC13D27AB1}" type="presOf" srcId="{E9A13409-DE2A-4445-A7E5-503407F79AF4}" destId="{533FD695-7FAD-FA40-8F33-7DE8B7C310DD}" srcOrd="0" destOrd="0" presId="urn:microsoft.com/office/officeart/2005/8/layout/process1"/>
    <dgm:cxn modelId="{CD74189D-4374-7943-9B64-4BD15691EAC9}" type="presOf" srcId="{F6E2CC07-3398-F74A-974B-99B0C56F9950}" destId="{85E6C316-35CE-9549-B103-9A567E445F7C}" srcOrd="0" destOrd="0" presId="urn:microsoft.com/office/officeart/2005/8/layout/process1"/>
    <dgm:cxn modelId="{3C3155B2-5F6A-EC43-8F6E-B1FCE30513E4}" type="presOf" srcId="{374ADEEB-66C3-7D41-920C-3192E9EFFE6A}" destId="{B1813113-643D-D04F-88CE-BA003D232F0E}" srcOrd="0" destOrd="0" presId="urn:microsoft.com/office/officeart/2005/8/layout/process1"/>
    <dgm:cxn modelId="{285DEDB4-0022-C142-AE92-6C91593A74E5}" srcId="{B7168EF1-2D14-494D-8267-6AEE534B84FB}" destId="{0FD891B0-5F0D-5D49-B8E5-08982986A9C8}" srcOrd="3" destOrd="0" parTransId="{9985D392-A3DF-8942-A09D-AA33484A61A7}" sibTransId="{FFF19E0B-B5E1-7B4E-A0C7-2189B897EC07}"/>
    <dgm:cxn modelId="{2306D2B7-AE10-D14A-A5D5-A3C099D0D23E}" type="presOf" srcId="{3130EEB9-8D47-2E42-8987-26CA35DDAAC7}" destId="{9858C7AB-E01A-924D-8097-E4C6882D0C95}" srcOrd="1" destOrd="0" presId="urn:microsoft.com/office/officeart/2005/8/layout/process1"/>
    <dgm:cxn modelId="{EE210FD0-7F65-EC4D-86BD-7A9AC8DE8B38}" type="presOf" srcId="{01EEAE0B-CB90-144A-8EEC-C14D5780E900}" destId="{9FEF1562-381C-6A47-AC4B-D40093026419}" srcOrd="0" destOrd="0" presId="urn:microsoft.com/office/officeart/2005/8/layout/process1"/>
    <dgm:cxn modelId="{77955AD8-6DE8-8A46-BC8E-8551DEA2A04A}" type="presOf" srcId="{1AD67A4F-0063-FC45-9F36-5FB8911DBC0A}" destId="{4E17793D-1772-3146-B4BA-6D4D9D519C5E}" srcOrd="0" destOrd="0" presId="urn:microsoft.com/office/officeart/2005/8/layout/process1"/>
    <dgm:cxn modelId="{8CE37EDE-1C89-CB43-A898-9CD0762BE616}" srcId="{B7168EF1-2D14-494D-8267-6AEE534B84FB}" destId="{01EEAE0B-CB90-144A-8EEC-C14D5780E900}" srcOrd="1" destOrd="0" parTransId="{35CD083A-2DE7-3E45-898E-1DD2D0B7E5F5}" sibTransId="{1EB1E72D-3557-C148-9CBE-5AD0C0A1BD75}"/>
    <dgm:cxn modelId="{F45893E4-A454-4141-B9C8-C268B3EC658F}" srcId="{B7168EF1-2D14-494D-8267-6AEE534B84FB}" destId="{F6E2CC07-3398-F74A-974B-99B0C56F9950}" srcOrd="0" destOrd="0" parTransId="{D095A3BC-D8C8-214A-9F1B-D6216BFF5873}" sibTransId="{374ADEEB-66C3-7D41-920C-3192E9EFFE6A}"/>
    <dgm:cxn modelId="{3F8F45E9-D23A-0A43-96C0-3164609D978F}" type="presOf" srcId="{C0B686DD-EB2E-FC40-848F-47825E365105}" destId="{E3C9C083-47A3-D743-A291-52562E9B45AD}" srcOrd="1" destOrd="0" presId="urn:microsoft.com/office/officeart/2005/8/layout/process1"/>
    <dgm:cxn modelId="{370D17F6-2975-D24C-9FB4-F9EB56C3F382}" srcId="{B7168EF1-2D14-494D-8267-6AEE534B84FB}" destId="{1AD67A4F-0063-FC45-9F36-5FB8911DBC0A}" srcOrd="2" destOrd="0" parTransId="{D4FAA438-DA0C-6146-9876-75D8AC98E597}" sibTransId="{C0B686DD-EB2E-FC40-848F-47825E365105}"/>
    <dgm:cxn modelId="{BF4EDCF7-0C73-BA43-94C5-E334552103C9}" type="presOf" srcId="{374ADEEB-66C3-7D41-920C-3192E9EFFE6A}" destId="{84E5B098-3170-1D41-AEFD-2508337CE8F7}" srcOrd="1" destOrd="0" presId="urn:microsoft.com/office/officeart/2005/8/layout/process1"/>
    <dgm:cxn modelId="{885597FB-9FFE-D140-8569-A5EDD640D8C7}" type="presOf" srcId="{86B413E9-E910-A445-9440-DBF04370088A}" destId="{D54E7F2E-F2C3-FE47-8882-9047B11B61A9}" srcOrd="0" destOrd="0" presId="urn:microsoft.com/office/officeart/2005/8/layout/process1"/>
    <dgm:cxn modelId="{D6F9A723-70D2-0444-9F8E-CAA8D3537546}" type="presParOf" srcId="{47EB38F7-4F26-8A47-BE65-CE408D82BABC}" destId="{85E6C316-35CE-9549-B103-9A567E445F7C}" srcOrd="0" destOrd="0" presId="urn:microsoft.com/office/officeart/2005/8/layout/process1"/>
    <dgm:cxn modelId="{96703E38-E948-BD46-8E1D-7A519408CD92}" type="presParOf" srcId="{47EB38F7-4F26-8A47-BE65-CE408D82BABC}" destId="{B1813113-643D-D04F-88CE-BA003D232F0E}" srcOrd="1" destOrd="0" presId="urn:microsoft.com/office/officeart/2005/8/layout/process1"/>
    <dgm:cxn modelId="{2A437B50-175B-8D47-A0F5-72B4D050C191}" type="presParOf" srcId="{B1813113-643D-D04F-88CE-BA003D232F0E}" destId="{84E5B098-3170-1D41-AEFD-2508337CE8F7}" srcOrd="0" destOrd="0" presId="urn:microsoft.com/office/officeart/2005/8/layout/process1"/>
    <dgm:cxn modelId="{3402D5C6-9162-4E47-8A66-8E3304B8C60F}" type="presParOf" srcId="{47EB38F7-4F26-8A47-BE65-CE408D82BABC}" destId="{9FEF1562-381C-6A47-AC4B-D40093026419}" srcOrd="2" destOrd="0" presId="urn:microsoft.com/office/officeart/2005/8/layout/process1"/>
    <dgm:cxn modelId="{2BE8C491-733B-5941-8546-ADE70B1BCCE7}" type="presParOf" srcId="{47EB38F7-4F26-8A47-BE65-CE408D82BABC}" destId="{60C714A7-5289-A847-8663-9510277FA0EE}" srcOrd="3" destOrd="0" presId="urn:microsoft.com/office/officeart/2005/8/layout/process1"/>
    <dgm:cxn modelId="{AF9B87A4-DF85-7B46-A056-DC680B5D41C8}" type="presParOf" srcId="{60C714A7-5289-A847-8663-9510277FA0EE}" destId="{8FB7A1AE-5B9F-D14E-82EF-240162B81A30}" srcOrd="0" destOrd="0" presId="urn:microsoft.com/office/officeart/2005/8/layout/process1"/>
    <dgm:cxn modelId="{65C2D018-791F-4248-93EE-22D259AB4C55}" type="presParOf" srcId="{47EB38F7-4F26-8A47-BE65-CE408D82BABC}" destId="{4E17793D-1772-3146-B4BA-6D4D9D519C5E}" srcOrd="4" destOrd="0" presId="urn:microsoft.com/office/officeart/2005/8/layout/process1"/>
    <dgm:cxn modelId="{28E95D0A-6707-9845-8DDE-4BE04718F8FD}" type="presParOf" srcId="{47EB38F7-4F26-8A47-BE65-CE408D82BABC}" destId="{90891FC7-0C15-C04C-B746-1DEFF87DBC3F}" srcOrd="5" destOrd="0" presId="urn:microsoft.com/office/officeart/2005/8/layout/process1"/>
    <dgm:cxn modelId="{318CEB4A-03D2-834C-84E0-CEB7837A9C56}" type="presParOf" srcId="{90891FC7-0C15-C04C-B746-1DEFF87DBC3F}" destId="{E3C9C083-47A3-D743-A291-52562E9B45AD}" srcOrd="0" destOrd="0" presId="urn:microsoft.com/office/officeart/2005/8/layout/process1"/>
    <dgm:cxn modelId="{79D46BC5-5067-C04E-B926-6E620F184494}" type="presParOf" srcId="{47EB38F7-4F26-8A47-BE65-CE408D82BABC}" destId="{723A75C4-A92C-2744-920E-5B13275365A0}" srcOrd="6" destOrd="0" presId="urn:microsoft.com/office/officeart/2005/8/layout/process1"/>
    <dgm:cxn modelId="{2BFD145E-B07B-8442-ABDB-873022C2E9E0}" type="presParOf" srcId="{47EB38F7-4F26-8A47-BE65-CE408D82BABC}" destId="{8CD42DC0-F082-094A-A71A-B10045CE79FE}" srcOrd="7" destOrd="0" presId="urn:microsoft.com/office/officeart/2005/8/layout/process1"/>
    <dgm:cxn modelId="{AEB57A7B-6DF4-7844-A8AA-9884453EFFA5}" type="presParOf" srcId="{8CD42DC0-F082-094A-A71A-B10045CE79FE}" destId="{A6238EC9-2E71-894A-8E69-1CBD9C2A91E7}" srcOrd="0" destOrd="0" presId="urn:microsoft.com/office/officeart/2005/8/layout/process1"/>
    <dgm:cxn modelId="{8DA669A6-B347-6B4A-BD3D-256AC20EB364}" type="presParOf" srcId="{47EB38F7-4F26-8A47-BE65-CE408D82BABC}" destId="{692A05DF-EBBE-E441-BEBA-5286149302A8}" srcOrd="8" destOrd="0" presId="urn:microsoft.com/office/officeart/2005/8/layout/process1"/>
    <dgm:cxn modelId="{DB314D41-AC88-5141-BDBE-CA5ADD7DB1BE}" type="presParOf" srcId="{47EB38F7-4F26-8A47-BE65-CE408D82BABC}" destId="{533FD695-7FAD-FA40-8F33-7DE8B7C310DD}" srcOrd="9" destOrd="0" presId="urn:microsoft.com/office/officeart/2005/8/layout/process1"/>
    <dgm:cxn modelId="{2285D348-C6A7-864E-B473-5D0373E9D389}" type="presParOf" srcId="{533FD695-7FAD-FA40-8F33-7DE8B7C310DD}" destId="{370C2ED1-D86F-8640-9EB3-E420C6183312}" srcOrd="0" destOrd="0" presId="urn:microsoft.com/office/officeart/2005/8/layout/process1"/>
    <dgm:cxn modelId="{264721CD-B79F-7D47-8601-C5A427341C09}" type="presParOf" srcId="{47EB38F7-4F26-8A47-BE65-CE408D82BABC}" destId="{D54E7F2E-F2C3-FE47-8882-9047B11B61A9}" srcOrd="10" destOrd="0" presId="urn:microsoft.com/office/officeart/2005/8/layout/process1"/>
    <dgm:cxn modelId="{3B45B43D-132C-204D-B49E-5FD574D9C78B}" type="presParOf" srcId="{47EB38F7-4F26-8A47-BE65-CE408D82BABC}" destId="{D31556D2-5C5C-9440-B357-1A698078FC07}" srcOrd="11" destOrd="0" presId="urn:microsoft.com/office/officeart/2005/8/layout/process1"/>
    <dgm:cxn modelId="{96E84EDB-3F12-C348-946D-01DF0A309D26}" type="presParOf" srcId="{D31556D2-5C5C-9440-B357-1A698078FC07}" destId="{9858C7AB-E01A-924D-8097-E4C6882D0C95}" srcOrd="0" destOrd="0" presId="urn:microsoft.com/office/officeart/2005/8/layout/process1"/>
    <dgm:cxn modelId="{F8EB8DD5-BE87-6F47-9491-01B449411426}" type="presParOf" srcId="{47EB38F7-4F26-8A47-BE65-CE408D82BABC}" destId="{8D7B3E10-22F1-1F45-B595-B2DD00C2DAD9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6C316-35CE-9549-B103-9A567E445F7C}">
      <dsp:nvSpPr>
        <dsp:cNvPr id="0" name=""/>
        <dsp:cNvSpPr/>
      </dsp:nvSpPr>
      <dsp:spPr>
        <a:xfrm>
          <a:off x="163376" y="592138"/>
          <a:ext cx="1069849" cy="14544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Tweets</a:t>
          </a:r>
        </a:p>
      </dsp:txBody>
      <dsp:txXfrm>
        <a:off x="194711" y="623473"/>
        <a:ext cx="1007179" cy="1391736"/>
      </dsp:txXfrm>
    </dsp:sp>
    <dsp:sp modelId="{B1813113-643D-D04F-88CE-BA003D232F0E}">
      <dsp:nvSpPr>
        <dsp:cNvPr id="0" name=""/>
        <dsp:cNvSpPr/>
      </dsp:nvSpPr>
      <dsp:spPr>
        <a:xfrm rot="100336" flipV="1">
          <a:off x="1280642" y="1183601"/>
          <a:ext cx="499387" cy="2228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1280656" y="1227205"/>
        <a:ext cx="432518" cy="133738"/>
      </dsp:txXfrm>
    </dsp:sp>
    <dsp:sp modelId="{9FEF1562-381C-6A47-AC4B-D40093026419}">
      <dsp:nvSpPr>
        <dsp:cNvPr id="0" name=""/>
        <dsp:cNvSpPr/>
      </dsp:nvSpPr>
      <dsp:spPr>
        <a:xfrm>
          <a:off x="1810138" y="507318"/>
          <a:ext cx="978214" cy="15305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Clean</a:t>
          </a:r>
        </a:p>
      </dsp:txBody>
      <dsp:txXfrm>
        <a:off x="1838789" y="535969"/>
        <a:ext cx="920912" cy="1473264"/>
      </dsp:txXfrm>
    </dsp:sp>
    <dsp:sp modelId="{60C714A7-5289-A847-8663-9510277FA0EE}">
      <dsp:nvSpPr>
        <dsp:cNvPr id="0" name=""/>
        <dsp:cNvSpPr/>
      </dsp:nvSpPr>
      <dsp:spPr>
        <a:xfrm rot="21501953">
          <a:off x="2902713" y="1156470"/>
          <a:ext cx="650124" cy="2228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902727" y="1202003"/>
        <a:ext cx="583255" cy="133738"/>
      </dsp:txXfrm>
    </dsp:sp>
    <dsp:sp modelId="{4E17793D-1772-3146-B4BA-6D4D9D519C5E}">
      <dsp:nvSpPr>
        <dsp:cNvPr id="0" name=""/>
        <dsp:cNvSpPr/>
      </dsp:nvSpPr>
      <dsp:spPr>
        <a:xfrm>
          <a:off x="3795817" y="496113"/>
          <a:ext cx="953260" cy="1535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Embedding</a:t>
          </a:r>
        </a:p>
      </dsp:txBody>
      <dsp:txXfrm>
        <a:off x="3823737" y="524033"/>
        <a:ext cx="897420" cy="1480047"/>
      </dsp:txXfrm>
    </dsp:sp>
    <dsp:sp modelId="{90891FC7-0C15-C04C-B746-1DEFF87DBC3F}">
      <dsp:nvSpPr>
        <dsp:cNvPr id="0" name=""/>
        <dsp:cNvSpPr/>
      </dsp:nvSpPr>
      <dsp:spPr>
        <a:xfrm rot="88972">
          <a:off x="5161372" y="1181450"/>
          <a:ext cx="461253" cy="222898"/>
        </a:xfrm>
        <a:prstGeom prst="rightArrow">
          <a:avLst>
            <a:gd name="adj1" fmla="val 60000"/>
            <a:gd name="adj2" fmla="val 50000"/>
          </a:avLst>
        </a:prstGeo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 dirty="0">
            <a:solidFill>
              <a:prstClr val="white"/>
            </a:solidFill>
            <a:latin typeface="Calibri"/>
            <a:ea typeface="+mn-ea"/>
            <a:cs typeface="+mn-cs"/>
          </a:endParaRPr>
        </a:p>
      </dsp:txBody>
      <dsp:txXfrm>
        <a:off x="5161383" y="1225165"/>
        <a:ext cx="394384" cy="133738"/>
      </dsp:txXfrm>
    </dsp:sp>
    <dsp:sp modelId="{723A75C4-A92C-2744-920E-5B13275365A0}">
      <dsp:nvSpPr>
        <dsp:cNvPr id="0" name=""/>
        <dsp:cNvSpPr/>
      </dsp:nvSpPr>
      <dsp:spPr>
        <a:xfrm>
          <a:off x="5778253" y="513997"/>
          <a:ext cx="885949" cy="15180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Deep Network</a:t>
          </a:r>
        </a:p>
      </dsp:txBody>
      <dsp:txXfrm>
        <a:off x="5804202" y="539946"/>
        <a:ext cx="834051" cy="1466107"/>
      </dsp:txXfrm>
    </dsp:sp>
    <dsp:sp modelId="{8CD42DC0-F082-094A-A71A-B10045CE79FE}">
      <dsp:nvSpPr>
        <dsp:cNvPr id="0" name=""/>
        <dsp:cNvSpPr/>
      </dsp:nvSpPr>
      <dsp:spPr>
        <a:xfrm rot="5534407">
          <a:off x="6104706" y="2364891"/>
          <a:ext cx="393500" cy="2228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6139447" y="2376062"/>
        <a:ext cx="326631" cy="133738"/>
      </dsp:txXfrm>
    </dsp:sp>
    <dsp:sp modelId="{692A05DF-EBBE-E441-BEBA-5286149302A8}">
      <dsp:nvSpPr>
        <dsp:cNvPr id="0" name=""/>
        <dsp:cNvSpPr/>
      </dsp:nvSpPr>
      <dsp:spPr>
        <a:xfrm>
          <a:off x="5974165" y="2831223"/>
          <a:ext cx="854950" cy="1534963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Fully </a:t>
          </a:r>
          <a:r>
            <a:rPr lang="en-US" sz="7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Connected</a:t>
          </a:r>
          <a:r>
            <a:rPr lang="en-US" sz="700" kern="1200" dirty="0"/>
            <a:t> Network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RELU</a:t>
          </a:r>
        </a:p>
      </dsp:txBody>
      <dsp:txXfrm>
        <a:off x="5999206" y="2856264"/>
        <a:ext cx="804868" cy="1484881"/>
      </dsp:txXfrm>
    </dsp:sp>
    <dsp:sp modelId="{533FD695-7FAD-FA40-8F33-7DE8B7C310DD}">
      <dsp:nvSpPr>
        <dsp:cNvPr id="0" name=""/>
        <dsp:cNvSpPr/>
      </dsp:nvSpPr>
      <dsp:spPr>
        <a:xfrm rot="10902155">
          <a:off x="5198885" y="3463712"/>
          <a:ext cx="566640" cy="2228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5265739" y="3509285"/>
        <a:ext cx="499771" cy="133738"/>
      </dsp:txXfrm>
    </dsp:sp>
    <dsp:sp modelId="{D54E7F2E-F2C3-FE47-8882-9047B11B61A9}">
      <dsp:nvSpPr>
        <dsp:cNvPr id="0" name=""/>
        <dsp:cNvSpPr/>
      </dsp:nvSpPr>
      <dsp:spPr>
        <a:xfrm>
          <a:off x="4005658" y="2777044"/>
          <a:ext cx="887644" cy="1544238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Output Layer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 err="1">
              <a:solidFill>
                <a:prstClr val="white"/>
              </a:solidFill>
              <a:latin typeface="Calibri"/>
              <a:ea typeface="+mn-ea"/>
              <a:cs typeface="+mn-cs"/>
            </a:rPr>
            <a:t>Softmax</a:t>
          </a:r>
          <a:r>
            <a:rPr lang="en-US" sz="7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/Gradient Descent</a:t>
          </a:r>
        </a:p>
      </dsp:txBody>
      <dsp:txXfrm>
        <a:off x="4031656" y="2803042"/>
        <a:ext cx="835648" cy="1492242"/>
      </dsp:txXfrm>
    </dsp:sp>
    <dsp:sp modelId="{D31556D2-5C5C-9440-B357-1A698078FC07}">
      <dsp:nvSpPr>
        <dsp:cNvPr id="0" name=""/>
        <dsp:cNvSpPr/>
      </dsp:nvSpPr>
      <dsp:spPr>
        <a:xfrm rot="10803939">
          <a:off x="3127041" y="3437531"/>
          <a:ext cx="611147" cy="2289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 rot="10800000">
        <a:off x="3195718" y="3483354"/>
        <a:ext cx="542470" cy="137354"/>
      </dsp:txXfrm>
    </dsp:sp>
    <dsp:sp modelId="{8D7B3E10-22F1-1F45-B595-B2DD00C2DAD9}">
      <dsp:nvSpPr>
        <dsp:cNvPr id="0" name=""/>
        <dsp:cNvSpPr/>
      </dsp:nvSpPr>
      <dsp:spPr>
        <a:xfrm>
          <a:off x="2002007" y="2739878"/>
          <a:ext cx="864503" cy="1535382"/>
        </a:xfrm>
        <a:prstGeom prst="roundRect">
          <a:avLst>
            <a:gd name="adj" fmla="val 1000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Sentiment</a:t>
          </a:r>
        </a:p>
      </dsp:txBody>
      <dsp:txXfrm>
        <a:off x="2027327" y="2765198"/>
        <a:ext cx="813863" cy="1484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74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85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21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5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76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15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43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8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36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96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73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4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15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2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703" y="1784556"/>
            <a:ext cx="8229600" cy="1688688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328" y="3694468"/>
            <a:ext cx="8229600" cy="678426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947" y="224337"/>
            <a:ext cx="8259098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714" y="1312606"/>
            <a:ext cx="8246070" cy="346587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2106" y="406537"/>
            <a:ext cx="628378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9238" y="1268361"/>
            <a:ext cx="6304935" cy="342013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692" y="271648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2131" y="1655517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131" y="2127914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7252" y="1655517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7252" y="2127914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help.sentiment140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949" y="1895168"/>
            <a:ext cx="8192728" cy="1445337"/>
          </a:xfrm>
        </p:spPr>
        <p:txBody>
          <a:bodyPr>
            <a:normAutofit/>
          </a:bodyPr>
          <a:lstStyle/>
          <a:p>
            <a:r>
              <a:rPr lang="en-US" sz="2400" dirty="0"/>
              <a:t>Twitter Sentimental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575" y="3753458"/>
            <a:ext cx="8192728" cy="730043"/>
          </a:xfrm>
        </p:spPr>
        <p:txBody>
          <a:bodyPr/>
          <a:lstStyle/>
          <a:p>
            <a:r>
              <a:rPr lang="en-US" dirty="0"/>
              <a:t>Nisha Pepsi Selvarajan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5742432" y="348197"/>
            <a:ext cx="323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Word With Dimension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9AD700C-2254-2D4A-9111-9FE465DA7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884"/>
            <a:ext cx="9144000" cy="381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1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5742432" y="348197"/>
            <a:ext cx="323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Word Embedding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CDF349-017F-654B-9D1F-1AE890B7C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567"/>
            <a:ext cx="9144000" cy="431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929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5742432" y="348197"/>
            <a:ext cx="323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Word Embedding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4B9A56-1626-474E-8559-648BF61BE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699"/>
            <a:ext cx="9144000" cy="38227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8F3011-007B-0344-AAE5-9E84A01EF8FA}"/>
              </a:ext>
            </a:extLst>
          </p:cNvPr>
          <p:cNvSpPr txBox="1"/>
          <p:nvPr/>
        </p:nvSpPr>
        <p:spPr>
          <a:xfrm>
            <a:off x="64008" y="4774168"/>
            <a:ext cx="878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Noise-</a:t>
            </a:r>
            <a:r>
              <a:rPr lang="en-US" sz="2400" b="1" i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contrastiveestimationLoss</a:t>
            </a:r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, Embedding Lookup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5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5742432" y="348197"/>
            <a:ext cx="3235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Word Embedding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3011-007B-0344-AAE5-9E84A01EF8FA}"/>
              </a:ext>
            </a:extLst>
          </p:cNvPr>
          <p:cNvSpPr txBox="1"/>
          <p:nvPr/>
        </p:nvSpPr>
        <p:spPr>
          <a:xfrm>
            <a:off x="64008" y="4774168"/>
            <a:ext cx="878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Noise-</a:t>
            </a:r>
            <a:r>
              <a:rPr lang="en-US" sz="2400" b="1" i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contrastiveestimationLoss</a:t>
            </a:r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, Embedding Lookup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0F0C29-A0F9-7547-9B7B-A546BE10C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654"/>
            <a:ext cx="9144000" cy="506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04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4169664" y="253360"/>
            <a:ext cx="4352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Sentimental Classification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3011-007B-0344-AAE5-9E84A01EF8FA}"/>
              </a:ext>
            </a:extLst>
          </p:cNvPr>
          <p:cNvSpPr txBox="1"/>
          <p:nvPr/>
        </p:nvSpPr>
        <p:spPr>
          <a:xfrm>
            <a:off x="64008" y="4774168"/>
            <a:ext cx="878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Noise-</a:t>
            </a:r>
            <a:r>
              <a:rPr lang="en-US" sz="2400" b="1" i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contrastiveestimationLoss</a:t>
            </a:r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, Embedding Lookup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C1549D-68F3-E24A-8BEA-43982B2A5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1" t="11505" r="3764" b="19411"/>
          <a:stretch/>
        </p:blipFill>
        <p:spPr>
          <a:xfrm>
            <a:off x="-1" y="1289303"/>
            <a:ext cx="9144001" cy="38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56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4690872" y="110558"/>
            <a:ext cx="39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Sentimental Classification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3011-007B-0344-AAE5-9E84A01EF8FA}"/>
              </a:ext>
            </a:extLst>
          </p:cNvPr>
          <p:cNvSpPr txBox="1"/>
          <p:nvPr/>
        </p:nvSpPr>
        <p:spPr>
          <a:xfrm>
            <a:off x="64008" y="4774168"/>
            <a:ext cx="8787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Noise-</a:t>
            </a:r>
            <a:r>
              <a:rPr lang="en-US" sz="2400" b="1" i="1" dirty="0" err="1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contrastiveestimationLoss</a:t>
            </a:r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, Embedding Lookup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6B7C16-A3E6-8B4A-BDEB-930A05E40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699"/>
            <a:ext cx="9144000" cy="418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7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4690872" y="110558"/>
            <a:ext cx="39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Sentimental Classification</a:t>
            </a: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66638D-F95E-9245-83E3-62C3C5BA5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3674"/>
            <a:ext cx="9144000" cy="340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98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4983480" y="365024"/>
            <a:ext cx="39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Predict Sentiment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E4A32-0CCF-FA45-AB93-90F35DC4F307}"/>
              </a:ext>
            </a:extLst>
          </p:cNvPr>
          <p:cNvSpPr txBox="1">
            <a:spLocks/>
          </p:cNvSpPr>
          <p:nvPr/>
        </p:nvSpPr>
        <p:spPr>
          <a:xfrm>
            <a:off x="463714" y="1312606"/>
            <a:ext cx="8246070" cy="34658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Given a text, load the word </a:t>
            </a:r>
            <a:r>
              <a:rPr lang="en-US" sz="2800" dirty="0" err="1">
                <a:solidFill>
                  <a:schemeClr val="bg1"/>
                </a:solidFill>
              </a:rPr>
              <a:t>dict</a:t>
            </a:r>
            <a:r>
              <a:rPr lang="en-US" sz="2800" dirty="0">
                <a:solidFill>
                  <a:schemeClr val="bg1"/>
                </a:solidFill>
              </a:rPr>
              <a:t> model from training: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Count the number of positive words in the text.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Count the number of negative words in the text.</a:t>
            </a:r>
          </a:p>
          <a:p>
            <a:r>
              <a:rPr lang="en-US" sz="2800" dirty="0">
                <a:solidFill>
                  <a:schemeClr val="bg1"/>
                </a:solidFill>
              </a:rPr>
              <a:t>If the number of positive word appearances is greater than the number of negative word appearances return a positive sentiment, conversely, return a negative sentiment. </a:t>
            </a:r>
          </a:p>
        </p:txBody>
      </p:sp>
    </p:spTree>
    <p:extLst>
      <p:ext uri="{BB962C8B-B14F-4D97-AF65-F5344CB8AC3E}">
        <p14:creationId xmlns:p14="http://schemas.microsoft.com/office/powerpoint/2010/main" val="4123286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4690872" y="110558"/>
            <a:ext cx="39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Output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E4A32-0CCF-FA45-AB93-90F35DC4F307}"/>
              </a:ext>
            </a:extLst>
          </p:cNvPr>
          <p:cNvSpPr txBox="1">
            <a:spLocks/>
          </p:cNvSpPr>
          <p:nvPr/>
        </p:nvSpPr>
        <p:spPr>
          <a:xfrm>
            <a:off x="463714" y="1312606"/>
            <a:ext cx="8246070" cy="34658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6A5ED-5129-1F4E-9CD3-80CFFCF42A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775" b="-34196"/>
          <a:stretch/>
        </p:blipFill>
        <p:spPr>
          <a:xfrm>
            <a:off x="0" y="726455"/>
            <a:ext cx="9322308" cy="59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70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4690872" y="110558"/>
            <a:ext cx="39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Project Structure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E4A32-0CCF-FA45-AB93-90F35DC4F307}"/>
              </a:ext>
            </a:extLst>
          </p:cNvPr>
          <p:cNvSpPr txBox="1">
            <a:spLocks/>
          </p:cNvSpPr>
          <p:nvPr/>
        </p:nvSpPr>
        <p:spPr>
          <a:xfrm>
            <a:off x="463714" y="1312606"/>
            <a:ext cx="8246070" cy="34658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5F4403-4AC0-1C4A-8F8D-99588F01A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37" y="1379914"/>
            <a:ext cx="7278624" cy="37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Sentiment Classification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Sentiment classification is the task of looking at a piece of text and telling if someone likes or dislikes the thing they’re talking about.</a:t>
            </a:r>
          </a:p>
          <a:p>
            <a:r>
              <a:rPr lang="en-US" i="1" dirty="0"/>
              <a:t> </a:t>
            </a:r>
            <a:r>
              <a:rPr lang="en-US" dirty="0"/>
              <a:t>The input X is a piece of text and the output Y is the sentiment which we want to predict.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4690872" y="110558"/>
            <a:ext cx="39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Requirements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E4A32-0CCF-FA45-AB93-90F35DC4F307}"/>
              </a:ext>
            </a:extLst>
          </p:cNvPr>
          <p:cNvSpPr txBox="1">
            <a:spLocks/>
          </p:cNvSpPr>
          <p:nvPr/>
        </p:nvSpPr>
        <p:spPr>
          <a:xfrm>
            <a:off x="463714" y="1312606"/>
            <a:ext cx="8246070" cy="34658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142FC49-ACCE-7F4F-A8AE-B4E702370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152828"/>
            <a:ext cx="8902700" cy="39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2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4690872" y="110558"/>
            <a:ext cx="3903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               </a:t>
            </a:r>
            <a:endParaRPr lang="en-US" sz="24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AE4A32-0CCF-FA45-AB93-90F35DC4F307}"/>
              </a:ext>
            </a:extLst>
          </p:cNvPr>
          <p:cNvSpPr txBox="1">
            <a:spLocks/>
          </p:cNvSpPr>
          <p:nvPr/>
        </p:nvSpPr>
        <p:spPr>
          <a:xfrm>
            <a:off x="463714" y="1312606"/>
            <a:ext cx="8246070" cy="34658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6FD989-0FA3-8447-BC58-75EC9FFDAC78}"/>
              </a:ext>
            </a:extLst>
          </p:cNvPr>
          <p:cNvSpPr txBox="1"/>
          <p:nvPr/>
        </p:nvSpPr>
        <p:spPr>
          <a:xfrm>
            <a:off x="3323645" y="2522321"/>
            <a:ext cx="3641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Thank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You!!!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1752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887BCB53-D4CC-4D44-8A63-257C7FB7C6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733238"/>
              </p:ext>
            </p:extLst>
          </p:nvPr>
        </p:nvGraphicFramePr>
        <p:xfrm>
          <a:off x="1929384" y="539749"/>
          <a:ext cx="6922008" cy="43888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1" dirty="0"/>
              <a:t>Word Embedding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Word Embedding </a:t>
            </a:r>
            <a:r>
              <a:rPr lang="en-US" i="1" dirty="0"/>
              <a:t>is a representation of text where words that have the same meaning have a similar representation. In other words it represents words in a coordinate system where related words, based on a corpus of relationships, are placed closer together.</a:t>
            </a:r>
          </a:p>
          <a:p>
            <a:r>
              <a:rPr lang="en-US" i="1" dirty="0"/>
              <a:t> </a:t>
            </a:r>
            <a:r>
              <a:rPr lang="en-US" dirty="0"/>
              <a:t>lookup table to map the words represented by numeric indexes to their dense vector representations.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4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                                                                   Word Embedding</a:t>
            </a:r>
          </a:p>
        </p:txBody>
      </p:sp>
      <p:pic>
        <p:nvPicPr>
          <p:cNvPr id="10" name="Picture 9" descr="A large body of water&#10;&#10;Description automatically generated">
            <a:extLst>
              <a:ext uri="{FF2B5EF4-FFF2-40B4-BE49-F238E27FC236}">
                <a16:creationId xmlns:a16="http://schemas.microsoft.com/office/drawing/2014/main" id="{65E516C1-66A6-7745-B4E7-8D90264D4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1100"/>
            <a:ext cx="9144000" cy="396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74F772-E5B5-5542-B2EA-CEDC8B63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0856" y="1181100"/>
            <a:ext cx="1676400" cy="96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52F66B-C861-0E4A-920E-B4BB51D43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966" y="2019808"/>
            <a:ext cx="17145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dirty="0"/>
              <a:t>	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</a:t>
            </a:r>
            <a:br>
              <a:rPr lang="en-US" sz="2400" dirty="0"/>
            </a:br>
            <a:r>
              <a:rPr lang="en-US" sz="2400" dirty="0"/>
              <a:t>                                                    Deep Network/</a:t>
            </a:r>
            <a:r>
              <a:rPr lang="en-US" sz="2400" dirty="0">
                <a:effectLst/>
                <a:latin typeface="medium-content-serif-font"/>
              </a:rPr>
              <a:t>Fully Connected Layer</a:t>
            </a:r>
            <a:br>
              <a:rPr lang="en-US" sz="2400" dirty="0">
                <a:effectLst/>
                <a:latin typeface="medium-content-serif-font"/>
              </a:rPr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Deep network takes the sequence of embedding vectors as input and converts them to a compressed representation. The compressed representation effectively captures all the information in the sequence of words in the text. The deep network part is an RNN.</a:t>
            </a:r>
          </a:p>
        </p:txBody>
      </p:sp>
    </p:spTree>
    <p:extLst>
      <p:ext uri="{BB962C8B-B14F-4D97-AF65-F5344CB8AC3E}">
        <p14:creationId xmlns:p14="http://schemas.microsoft.com/office/powerpoint/2010/main" val="1661625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400" dirty="0"/>
              <a:t>	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					</a:t>
            </a:r>
            <a:br>
              <a:rPr lang="en-US" sz="2400" dirty="0"/>
            </a:br>
            <a:r>
              <a:rPr lang="en-US" sz="2400" dirty="0"/>
              <a:t>                                                    Deep Network/</a:t>
            </a:r>
            <a:r>
              <a:rPr lang="en-US" sz="2400" dirty="0">
                <a:effectLst/>
                <a:latin typeface="medium-content-serif-font"/>
              </a:rPr>
              <a:t>Fully Connected Layer</a:t>
            </a:r>
            <a:br>
              <a:rPr lang="en-US" sz="2400" dirty="0">
                <a:effectLst/>
                <a:latin typeface="medium-content-serif-font"/>
              </a:rPr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Deep network takes the sequence of embedding vectors as input and converts them to a compressed representation. The compressed representation effectively captures all the information in the sequence of words in the text. The deep network part is an RNN.</a:t>
            </a:r>
          </a:p>
          <a:p>
            <a:r>
              <a:rPr lang="en-US" dirty="0"/>
              <a:t>Hyper parameters: RNN Hidden Layer size/ </a:t>
            </a:r>
            <a:r>
              <a:rPr lang="en-US" dirty="0" err="1"/>
              <a:t>batch_size</a:t>
            </a:r>
            <a:r>
              <a:rPr lang="en-US" dirty="0"/>
              <a:t> / epochs/learning rate(</a:t>
            </a:r>
            <a:r>
              <a:rPr lang="en-US" dirty="0" err="1"/>
              <a:t>AdamOptimizer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552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74E101-8710-754E-9DE5-E9F80BC6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9576"/>
            <a:ext cx="9144000" cy="361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6784848" y="348197"/>
            <a:ext cx="219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Architecture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BC629-B5A1-8F44-913E-94277C89FCA2}"/>
              </a:ext>
            </a:extLst>
          </p:cNvPr>
          <p:cNvSpPr txBox="1"/>
          <p:nvPr/>
        </p:nvSpPr>
        <p:spPr>
          <a:xfrm>
            <a:off x="252984" y="4688133"/>
            <a:ext cx="8891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Layer sizes: embedding layer, number RNN cells, hidden layer</a:t>
            </a:r>
          </a:p>
          <a:p>
            <a:br>
              <a:rPr lang="en-US" sz="2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10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6EC55A31-AE68-BA48-BF92-76E1D2BE445F}"/>
              </a:ext>
            </a:extLst>
          </p:cNvPr>
          <p:cNvSpPr txBox="1">
            <a:spLocks/>
          </p:cNvSpPr>
          <p:nvPr/>
        </p:nvSpPr>
        <p:spPr>
          <a:xfrm>
            <a:off x="1821996" y="253360"/>
            <a:ext cx="8093365" cy="7635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231D8-185C-1348-8A35-5BDF9A5A0136}"/>
              </a:ext>
            </a:extLst>
          </p:cNvPr>
          <p:cNvSpPr txBox="1"/>
          <p:nvPr/>
        </p:nvSpPr>
        <p:spPr>
          <a:xfrm>
            <a:off x="6784848" y="348197"/>
            <a:ext cx="219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+mj-ea"/>
                <a:cs typeface="+mj-cs"/>
              </a:rPr>
              <a:t>Input Tweets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BDDA057-75AD-3A45-BAA9-372159453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6737"/>
            <a:ext cx="9144000" cy="3419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A38471-68D2-1D41-A958-A41D5D44E6E6}"/>
              </a:ext>
            </a:extLst>
          </p:cNvPr>
          <p:cNvSpPr txBox="1"/>
          <p:nvPr/>
        </p:nvSpPr>
        <p:spPr>
          <a:xfrm>
            <a:off x="106680" y="4736251"/>
            <a:ext cx="868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DataSet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en-US" sz="1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http://help.sentiment140.com/</a:t>
            </a:r>
            <a:r>
              <a:rPr lang="en-US" sz="1400" dirty="0">
                <a:solidFill>
                  <a:schemeClr val="bg1"/>
                </a:solidFill>
              </a:rPr>
              <a:t>.:0 - the polarity of the tweet (0 = negative, 2 , neutral, 4 = positive) 2 million</a:t>
            </a:r>
          </a:p>
        </p:txBody>
      </p:sp>
    </p:spTree>
    <p:extLst>
      <p:ext uri="{BB962C8B-B14F-4D97-AF65-F5344CB8AC3E}">
        <p14:creationId xmlns:p14="http://schemas.microsoft.com/office/powerpoint/2010/main" val="293945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</Words>
  <Application>Microsoft Macintosh PowerPoint</Application>
  <PresentationFormat>On-screen Show (16:9)</PresentationFormat>
  <Paragraphs>65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medium-content-serif-font</vt:lpstr>
      <vt:lpstr>Office Theme</vt:lpstr>
      <vt:lpstr>Twitter Sentimental Analysis</vt:lpstr>
      <vt:lpstr>Sentiment Classification Problem</vt:lpstr>
      <vt:lpstr>Architecture</vt:lpstr>
      <vt:lpstr>Word Embedding</vt:lpstr>
      <vt:lpstr>PowerPoint Presentation</vt:lpstr>
      <vt:lpstr>                                                             Deep Network/Fully Connected Layer  </vt:lpstr>
      <vt:lpstr>                                                             Deep Network/Fully Connected Layer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2020-03-12T10:38:20Z</dcterms:modified>
</cp:coreProperties>
</file>